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8" r:id="rId2"/>
    <p:sldId id="260" r:id="rId3"/>
    <p:sldId id="261" r:id="rId4"/>
    <p:sldId id="256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F507C-6BAE-8146-A9DF-345D18A09510}" type="datetimeFigureOut">
              <a:rPr lang="en-US" smtClean="0"/>
              <a:t>7/31/14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D8D90-B1E5-F049-A327-3D19C1B7C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20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616D-FEC7-8F47-8784-CDFED7F620F7}" type="datetimeFigureOut">
              <a:rPr lang="en-US" smtClean="0"/>
              <a:t>7/31/14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6CF81-2B27-E34C-AB72-C9D69A838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30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616D-FEC7-8F47-8784-CDFED7F620F7}" type="datetimeFigureOut">
              <a:rPr lang="en-US" smtClean="0"/>
              <a:t>7/31/14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6CF81-2B27-E34C-AB72-C9D69A838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69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616D-FEC7-8F47-8784-CDFED7F620F7}" type="datetimeFigureOut">
              <a:rPr lang="en-US" smtClean="0"/>
              <a:t>7/31/14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6CF81-2B27-E34C-AB72-C9D69A838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88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616D-FEC7-8F47-8784-CDFED7F620F7}" type="datetimeFigureOut">
              <a:rPr lang="en-US" smtClean="0"/>
              <a:t>7/31/14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6CF81-2B27-E34C-AB72-C9D69A838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757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616D-FEC7-8F47-8784-CDFED7F620F7}" type="datetimeFigureOut">
              <a:rPr lang="en-US" smtClean="0"/>
              <a:t>7/31/14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6CF81-2B27-E34C-AB72-C9D69A838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390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616D-FEC7-8F47-8784-CDFED7F620F7}" type="datetimeFigureOut">
              <a:rPr lang="en-US" smtClean="0"/>
              <a:t>7/31/14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6CF81-2B27-E34C-AB72-C9D69A838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10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616D-FEC7-8F47-8784-CDFED7F620F7}" type="datetimeFigureOut">
              <a:rPr lang="en-US" smtClean="0"/>
              <a:t>7/31/14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6CF81-2B27-E34C-AB72-C9D69A838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616D-FEC7-8F47-8784-CDFED7F620F7}" type="datetimeFigureOut">
              <a:rPr lang="en-US" smtClean="0"/>
              <a:t>7/31/14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6CF81-2B27-E34C-AB72-C9D69A838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18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616D-FEC7-8F47-8784-CDFED7F620F7}" type="datetimeFigureOut">
              <a:rPr lang="en-US" smtClean="0"/>
              <a:t>7/31/14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6CF81-2B27-E34C-AB72-C9D69A838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686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616D-FEC7-8F47-8784-CDFED7F620F7}" type="datetimeFigureOut">
              <a:rPr lang="en-US" smtClean="0"/>
              <a:t>7/31/14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6CF81-2B27-E34C-AB72-C9D69A838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7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A616D-FEC7-8F47-8784-CDFED7F620F7}" type="datetimeFigureOut">
              <a:rPr lang="en-US" smtClean="0"/>
              <a:t>7/31/14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6CF81-2B27-E34C-AB72-C9D69A838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859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A616D-FEC7-8F47-8784-CDFED7F620F7}" type="datetimeFigureOut">
              <a:rPr lang="en-US" smtClean="0"/>
              <a:t>7/31/14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6CF81-2B27-E34C-AB72-C9D69A838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679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ou'veGotThis-hor-NEWMAP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386" y="3993596"/>
            <a:ext cx="6876492" cy="184517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227872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dirty="0" err="1" smtClean="0">
                <a:solidFill>
                  <a:srgbClr val="800000"/>
                </a:solidFill>
              </a:rPr>
              <a:t>Lorem</a:t>
            </a:r>
            <a:r>
              <a:rPr lang="en-US" sz="8000" dirty="0" smtClean="0">
                <a:solidFill>
                  <a:srgbClr val="800000"/>
                </a:solidFill>
              </a:rPr>
              <a:t> </a:t>
            </a:r>
            <a:r>
              <a:rPr lang="en-US" sz="8000" dirty="0" err="1" smtClean="0">
                <a:solidFill>
                  <a:srgbClr val="800000"/>
                </a:solidFill>
              </a:rPr>
              <a:t>Ipsum</a:t>
            </a:r>
            <a:endParaRPr lang="en-US" sz="8000" dirty="0">
              <a:solidFill>
                <a:srgbClr val="8000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2734272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Lorem</a:t>
            </a:r>
            <a:r>
              <a:rPr lang="en-US" sz="3600" dirty="0" smtClean="0"/>
              <a:t> </a:t>
            </a:r>
            <a:r>
              <a:rPr lang="en-US" sz="3600" dirty="0" err="1" smtClean="0"/>
              <a:t>Ipsum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31247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ou'veGotThis-hor-NEWMAP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623" y="5573321"/>
            <a:ext cx="3132424" cy="840525"/>
          </a:xfrm>
          <a:prstGeom prst="rect">
            <a:avLst/>
          </a:prstGeom>
        </p:spPr>
      </p:pic>
      <p:sp>
        <p:nvSpPr>
          <p:cNvPr id="6" name="Title 2"/>
          <p:cNvSpPr txBox="1">
            <a:spLocks/>
          </p:cNvSpPr>
          <p:nvPr/>
        </p:nvSpPr>
        <p:spPr>
          <a:xfrm>
            <a:off x="749702" y="1155988"/>
            <a:ext cx="7772400" cy="95263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b="1" dirty="0" err="1">
                <a:solidFill>
                  <a:srgbClr val="800000"/>
                </a:solidFill>
              </a:rPr>
              <a:t>Lorem</a:t>
            </a:r>
            <a:r>
              <a:rPr lang="en-US" sz="4800" b="1" dirty="0">
                <a:solidFill>
                  <a:srgbClr val="800000"/>
                </a:solidFill>
              </a:rPr>
              <a:t> </a:t>
            </a:r>
            <a:r>
              <a:rPr lang="en-US" sz="4800" b="1" dirty="0" err="1">
                <a:solidFill>
                  <a:srgbClr val="800000"/>
                </a:solidFill>
              </a:rPr>
              <a:t>ipsum</a:t>
            </a:r>
            <a:r>
              <a:rPr lang="en-US" sz="4800" b="1" dirty="0">
                <a:solidFill>
                  <a:srgbClr val="800000"/>
                </a:solidFill>
              </a:rPr>
              <a:t> dolor sit </a:t>
            </a:r>
            <a:r>
              <a:rPr lang="en-US" sz="4800" b="1" dirty="0" err="1">
                <a:solidFill>
                  <a:srgbClr val="800000"/>
                </a:solidFill>
              </a:rPr>
              <a:t>amet</a:t>
            </a:r>
            <a:endParaRPr lang="en-US" sz="4800" b="1" dirty="0">
              <a:solidFill>
                <a:srgbClr val="800000"/>
              </a:solidFill>
            </a:endParaRPr>
          </a:p>
        </p:txBody>
      </p:sp>
      <p:sp>
        <p:nvSpPr>
          <p:cNvPr id="7" name="Subtitle 3"/>
          <p:cNvSpPr txBox="1">
            <a:spLocks/>
          </p:cNvSpPr>
          <p:nvPr/>
        </p:nvSpPr>
        <p:spPr>
          <a:xfrm>
            <a:off x="1371600" y="2350887"/>
            <a:ext cx="6400800" cy="265708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 smtClean="0"/>
          </a:p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 smtClean="0"/>
          </a:p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 smtClean="0"/>
          </a:p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289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ou'veGotThis-hor-NEWMAP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230" y="5573321"/>
            <a:ext cx="3132424" cy="840525"/>
          </a:xfrm>
          <a:prstGeom prst="rect">
            <a:avLst/>
          </a:prstGeom>
        </p:spPr>
      </p:pic>
      <p:sp>
        <p:nvSpPr>
          <p:cNvPr id="5" name="Title 2"/>
          <p:cNvSpPr txBox="1">
            <a:spLocks/>
          </p:cNvSpPr>
          <p:nvPr/>
        </p:nvSpPr>
        <p:spPr>
          <a:xfrm>
            <a:off x="749702" y="1155988"/>
            <a:ext cx="7772400" cy="95263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b="1" dirty="0" err="1">
                <a:solidFill>
                  <a:srgbClr val="800000"/>
                </a:solidFill>
              </a:rPr>
              <a:t>Lorem</a:t>
            </a:r>
            <a:r>
              <a:rPr lang="en-US" sz="4800" b="1" dirty="0">
                <a:solidFill>
                  <a:srgbClr val="800000"/>
                </a:solidFill>
              </a:rPr>
              <a:t> </a:t>
            </a:r>
            <a:r>
              <a:rPr lang="en-US" sz="4800" b="1" dirty="0" err="1">
                <a:solidFill>
                  <a:srgbClr val="800000"/>
                </a:solidFill>
              </a:rPr>
              <a:t>ipsum</a:t>
            </a:r>
            <a:r>
              <a:rPr lang="en-US" sz="4800" b="1" dirty="0">
                <a:solidFill>
                  <a:srgbClr val="800000"/>
                </a:solidFill>
              </a:rPr>
              <a:t> dolor sit </a:t>
            </a:r>
            <a:r>
              <a:rPr lang="en-US" sz="4800" b="1" dirty="0" err="1">
                <a:solidFill>
                  <a:srgbClr val="800000"/>
                </a:solidFill>
              </a:rPr>
              <a:t>amet</a:t>
            </a:r>
            <a:endParaRPr lang="en-US" sz="4800" b="1" dirty="0">
              <a:solidFill>
                <a:srgbClr val="800000"/>
              </a:solidFill>
            </a:endParaRPr>
          </a:p>
        </p:txBody>
      </p:sp>
      <p:sp>
        <p:nvSpPr>
          <p:cNvPr id="6" name="Subtitle 3"/>
          <p:cNvSpPr txBox="1">
            <a:spLocks/>
          </p:cNvSpPr>
          <p:nvPr/>
        </p:nvSpPr>
        <p:spPr>
          <a:xfrm>
            <a:off x="1371600" y="2350887"/>
            <a:ext cx="6400800" cy="265708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 smtClean="0"/>
          </a:p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 smtClean="0"/>
          </a:p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 smtClean="0"/>
          </a:p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890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ou'veGotThis-NEWMAP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044" y="2108619"/>
            <a:ext cx="3054963" cy="2212451"/>
          </a:xfrm>
          <a:prstGeom prst="rect">
            <a:avLst/>
          </a:prstGeom>
        </p:spPr>
      </p:pic>
      <p:sp>
        <p:nvSpPr>
          <p:cNvPr id="12" name="Subtitle 3"/>
          <p:cNvSpPr txBox="1">
            <a:spLocks/>
          </p:cNvSpPr>
          <p:nvPr/>
        </p:nvSpPr>
        <p:spPr>
          <a:xfrm>
            <a:off x="4494818" y="2859419"/>
            <a:ext cx="3516915" cy="265708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err="1" smtClean="0"/>
              <a:t>Lorem</a:t>
            </a:r>
            <a:r>
              <a:rPr lang="en-US" sz="2800" dirty="0" smtClean="0"/>
              <a:t> </a:t>
            </a:r>
            <a:r>
              <a:rPr lang="en-US" sz="2800" dirty="0" err="1" smtClean="0"/>
              <a:t>ipsum</a:t>
            </a:r>
            <a:endParaRPr lang="en-US" sz="2800" dirty="0" smtClean="0"/>
          </a:p>
          <a:p>
            <a:r>
              <a:rPr lang="en-US" sz="2800" dirty="0" err="1" smtClean="0"/>
              <a:t>Lorem</a:t>
            </a:r>
            <a:r>
              <a:rPr lang="en-US" sz="2800" dirty="0" smtClean="0"/>
              <a:t> </a:t>
            </a:r>
            <a:r>
              <a:rPr lang="en-US" sz="2800" dirty="0" err="1" smtClean="0"/>
              <a:t>ipsum</a:t>
            </a:r>
            <a:endParaRPr lang="en-US" sz="2800" dirty="0" smtClean="0"/>
          </a:p>
          <a:p>
            <a:r>
              <a:rPr lang="en-US" sz="2800" dirty="0" err="1" smtClean="0"/>
              <a:t>Lorem</a:t>
            </a:r>
            <a:r>
              <a:rPr lang="en-US" sz="2800" dirty="0" smtClean="0"/>
              <a:t> </a:t>
            </a:r>
            <a:r>
              <a:rPr lang="en-US" sz="2800" dirty="0" err="1" smtClean="0"/>
              <a:t>ipsum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13" name="Title 2"/>
          <p:cNvSpPr txBox="1">
            <a:spLocks/>
          </p:cNvSpPr>
          <p:nvPr/>
        </p:nvSpPr>
        <p:spPr>
          <a:xfrm>
            <a:off x="4104566" y="2122443"/>
            <a:ext cx="4977529" cy="73697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err="1">
                <a:solidFill>
                  <a:srgbClr val="800000"/>
                </a:solidFill>
              </a:rPr>
              <a:t>Lorem</a:t>
            </a:r>
            <a:r>
              <a:rPr lang="en-US" sz="3200" b="1" dirty="0">
                <a:solidFill>
                  <a:srgbClr val="800000"/>
                </a:solidFill>
              </a:rPr>
              <a:t> </a:t>
            </a:r>
            <a:r>
              <a:rPr lang="en-US" sz="3200" b="1" dirty="0" err="1">
                <a:solidFill>
                  <a:srgbClr val="800000"/>
                </a:solidFill>
              </a:rPr>
              <a:t>ipsum</a:t>
            </a:r>
            <a:r>
              <a:rPr lang="en-US" sz="3200" b="1" dirty="0">
                <a:solidFill>
                  <a:srgbClr val="800000"/>
                </a:solidFill>
              </a:rPr>
              <a:t> </a:t>
            </a:r>
            <a:r>
              <a:rPr lang="en-US" sz="3200" b="1" dirty="0" smtClean="0">
                <a:solidFill>
                  <a:srgbClr val="800000"/>
                </a:solidFill>
              </a:rPr>
              <a:t>dolor</a:t>
            </a:r>
            <a:endParaRPr lang="en-US" sz="32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971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ou'veGotThis-NEWMAP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189" y="5343429"/>
            <a:ext cx="1640994" cy="1188433"/>
          </a:xfrm>
          <a:prstGeom prst="rect">
            <a:avLst/>
          </a:prstGeom>
        </p:spPr>
      </p:pic>
      <p:sp>
        <p:nvSpPr>
          <p:cNvPr id="11" name="Title 2"/>
          <p:cNvSpPr txBox="1">
            <a:spLocks/>
          </p:cNvSpPr>
          <p:nvPr/>
        </p:nvSpPr>
        <p:spPr>
          <a:xfrm>
            <a:off x="749702" y="1155988"/>
            <a:ext cx="7772400" cy="95263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b="1" dirty="0" err="1">
                <a:solidFill>
                  <a:srgbClr val="800000"/>
                </a:solidFill>
              </a:rPr>
              <a:t>Lorem</a:t>
            </a:r>
            <a:r>
              <a:rPr lang="en-US" sz="4800" b="1" dirty="0">
                <a:solidFill>
                  <a:srgbClr val="800000"/>
                </a:solidFill>
              </a:rPr>
              <a:t> </a:t>
            </a:r>
            <a:r>
              <a:rPr lang="en-US" sz="4800" b="1" dirty="0" err="1">
                <a:solidFill>
                  <a:srgbClr val="800000"/>
                </a:solidFill>
              </a:rPr>
              <a:t>ipsum</a:t>
            </a:r>
            <a:r>
              <a:rPr lang="en-US" sz="4800" b="1" dirty="0">
                <a:solidFill>
                  <a:srgbClr val="800000"/>
                </a:solidFill>
              </a:rPr>
              <a:t> dolor sit </a:t>
            </a:r>
            <a:r>
              <a:rPr lang="en-US" sz="4800" b="1" dirty="0" err="1">
                <a:solidFill>
                  <a:srgbClr val="800000"/>
                </a:solidFill>
              </a:rPr>
              <a:t>amet</a:t>
            </a:r>
            <a:endParaRPr lang="en-US" sz="4800" b="1" dirty="0">
              <a:solidFill>
                <a:srgbClr val="800000"/>
              </a:solidFill>
            </a:endParaRPr>
          </a:p>
        </p:txBody>
      </p:sp>
      <p:sp>
        <p:nvSpPr>
          <p:cNvPr id="12" name="Subtitle 3"/>
          <p:cNvSpPr txBox="1">
            <a:spLocks/>
          </p:cNvSpPr>
          <p:nvPr/>
        </p:nvSpPr>
        <p:spPr>
          <a:xfrm>
            <a:off x="1371600" y="2350887"/>
            <a:ext cx="6400800" cy="265708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 smtClean="0"/>
          </a:p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 smtClean="0"/>
          </a:p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 smtClean="0"/>
          </a:p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272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52</Words>
  <Application>Microsoft Macintosh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Lorem Ipsum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Kamolchanok Yingneuk</dc:creator>
  <cp:lastModifiedBy>Andrew Hughes</cp:lastModifiedBy>
  <cp:revision>4</cp:revision>
  <dcterms:created xsi:type="dcterms:W3CDTF">2014-07-31T12:57:14Z</dcterms:created>
  <dcterms:modified xsi:type="dcterms:W3CDTF">2014-07-31T13:23:07Z</dcterms:modified>
</cp:coreProperties>
</file>